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1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1" r:id="rId3"/>
    <p:sldId id="257" r:id="rId4"/>
    <p:sldId id="273" r:id="rId5"/>
    <p:sldId id="274" r:id="rId6"/>
    <p:sldId id="275" r:id="rId7"/>
    <p:sldId id="272" r:id="rId8"/>
    <p:sldId id="263" r:id="rId9"/>
    <p:sldId id="260" r:id="rId10"/>
    <p:sldId id="267" r:id="rId11"/>
    <p:sldId id="276" r:id="rId12"/>
    <p:sldId id="265" r:id="rId13"/>
    <p:sldId id="268" r:id="rId14"/>
    <p:sldId id="269" r:id="rId15"/>
    <p:sldId id="264" r:id="rId16"/>
    <p:sldId id="277" r:id="rId17"/>
    <p:sldId id="26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oods, Mrs T (Church Gresley Infants)" userId="75fb71ef-0ef6-4f32-9a2e-360d2ef8fa3c" providerId="ADAL" clId="{CFED848E-BF39-4D0A-838C-DE3D615FBF08}"/>
    <pc:docChg chg="custSel addSld delSld modSld sldOrd modMainMaster">
      <pc:chgData name="Woods, Mrs T (Church Gresley Infants)" userId="75fb71ef-0ef6-4f32-9a2e-360d2ef8fa3c" providerId="ADAL" clId="{CFED848E-BF39-4D0A-838C-DE3D615FBF08}" dt="2026-09-25T08:55:03.365" v="1281" actId="1076"/>
      <pc:docMkLst>
        <pc:docMk/>
      </pc:docMkLst>
      <pc:sldChg chg="modSp mod">
        <pc:chgData name="Woods, Mrs T (Church Gresley Infants)" userId="75fb71ef-0ef6-4f32-9a2e-360d2ef8fa3c" providerId="ADAL" clId="{CFED848E-BF39-4D0A-838C-DE3D615FBF08}" dt="2026-09-23T17:11:45.191" v="1268"/>
        <pc:sldMkLst>
          <pc:docMk/>
          <pc:sldMk cId="35784225" sldId="256"/>
        </pc:sldMkLst>
        <pc:spChg chg="mod">
          <ac:chgData name="Woods, Mrs T (Church Gresley Infants)" userId="75fb71ef-0ef6-4f32-9a2e-360d2ef8fa3c" providerId="ADAL" clId="{CFED848E-BF39-4D0A-838C-DE3D615FBF08}" dt="2026-09-23T17:11:45.191" v="1268"/>
          <ac:spMkLst>
            <pc:docMk/>
            <pc:sldMk cId="35784225" sldId="256"/>
            <ac:spMk id="2" creationId="{00000000-0000-0000-0000-000000000000}"/>
          </ac:spMkLst>
        </pc:spChg>
        <pc:spChg chg="mod">
          <ac:chgData name="Woods, Mrs T (Church Gresley Infants)" userId="75fb71ef-0ef6-4f32-9a2e-360d2ef8fa3c" providerId="ADAL" clId="{CFED848E-BF39-4D0A-838C-DE3D615FBF08}" dt="2026-09-23T17:11:45.191" v="1268"/>
          <ac:spMkLst>
            <pc:docMk/>
            <pc:sldMk cId="35784225" sldId="256"/>
            <ac:spMk id="3" creationId="{00000000-0000-0000-0000-000000000000}"/>
          </ac:spMkLst>
        </pc:spChg>
      </pc:sldChg>
      <pc:sldChg chg="modSp mod">
        <pc:chgData name="Woods, Mrs T (Church Gresley Infants)" userId="75fb71ef-0ef6-4f32-9a2e-360d2ef8fa3c" providerId="ADAL" clId="{CFED848E-BF39-4D0A-838C-DE3D615FBF08}" dt="2026-09-23T17:11:45.191" v="1268"/>
        <pc:sldMkLst>
          <pc:docMk/>
          <pc:sldMk cId="2083928899" sldId="257"/>
        </pc:sldMkLst>
        <pc:spChg chg="mod">
          <ac:chgData name="Woods, Mrs T (Church Gresley Infants)" userId="75fb71ef-0ef6-4f32-9a2e-360d2ef8fa3c" providerId="ADAL" clId="{CFED848E-BF39-4D0A-838C-DE3D615FBF08}" dt="2026-09-23T17:11:45.191" v="1268"/>
          <ac:spMkLst>
            <pc:docMk/>
            <pc:sldMk cId="2083928899" sldId="257"/>
            <ac:spMk id="2" creationId="{00000000-0000-0000-0000-000000000000}"/>
          </ac:spMkLst>
        </pc:spChg>
      </pc:sldChg>
      <pc:sldChg chg="modSp mod">
        <pc:chgData name="Woods, Mrs T (Church Gresley Infants)" userId="75fb71ef-0ef6-4f32-9a2e-360d2ef8fa3c" providerId="ADAL" clId="{CFED848E-BF39-4D0A-838C-DE3D615FBF08}" dt="2026-09-23T17:11:45.616" v="1269" actId="27636"/>
        <pc:sldMkLst>
          <pc:docMk/>
          <pc:sldMk cId="4274568479" sldId="260"/>
        </pc:sldMkLst>
        <pc:spChg chg="mod">
          <ac:chgData name="Woods, Mrs T (Church Gresley Infants)" userId="75fb71ef-0ef6-4f32-9a2e-360d2ef8fa3c" providerId="ADAL" clId="{CFED848E-BF39-4D0A-838C-DE3D615FBF08}" dt="2026-09-23T17:11:45.616" v="1269" actId="27636"/>
          <ac:spMkLst>
            <pc:docMk/>
            <pc:sldMk cId="4274568479" sldId="260"/>
            <ac:spMk id="3" creationId="{00000000-0000-0000-0000-000000000000}"/>
          </ac:spMkLst>
        </pc:spChg>
      </pc:sldChg>
      <pc:sldChg chg="modSp ord">
        <pc:chgData name="Woods, Mrs T (Church Gresley Infants)" userId="75fb71ef-0ef6-4f32-9a2e-360d2ef8fa3c" providerId="ADAL" clId="{CFED848E-BF39-4D0A-838C-DE3D615FBF08}" dt="2026-09-23T17:11:45.191" v="1268"/>
        <pc:sldMkLst>
          <pc:docMk/>
          <pc:sldMk cId="170201018" sldId="263"/>
        </pc:sldMkLst>
        <pc:spChg chg="mod">
          <ac:chgData name="Woods, Mrs T (Church Gresley Infants)" userId="75fb71ef-0ef6-4f32-9a2e-360d2ef8fa3c" providerId="ADAL" clId="{CFED848E-BF39-4D0A-838C-DE3D615FBF08}" dt="2026-09-23T17:11:45.191" v="1268"/>
          <ac:spMkLst>
            <pc:docMk/>
            <pc:sldMk cId="170201018" sldId="263"/>
            <ac:spMk id="2" creationId="{00000000-0000-0000-0000-000000000000}"/>
          </ac:spMkLst>
        </pc:spChg>
      </pc:sldChg>
      <pc:sldChg chg="modSp mod ord">
        <pc:chgData name="Woods, Mrs T (Church Gresley Infants)" userId="75fb71ef-0ef6-4f32-9a2e-360d2ef8fa3c" providerId="ADAL" clId="{CFED848E-BF39-4D0A-838C-DE3D615FBF08}" dt="2026-09-25T08:54:45.760" v="1277" actId="1076"/>
        <pc:sldMkLst>
          <pc:docMk/>
          <pc:sldMk cId="955224699" sldId="264"/>
        </pc:sldMkLst>
        <pc:spChg chg="mod">
          <ac:chgData name="Woods, Mrs T (Church Gresley Infants)" userId="75fb71ef-0ef6-4f32-9a2e-360d2ef8fa3c" providerId="ADAL" clId="{CFED848E-BF39-4D0A-838C-DE3D615FBF08}" dt="2026-09-23T17:11:45.191" v="1268"/>
          <ac:spMkLst>
            <pc:docMk/>
            <pc:sldMk cId="955224699" sldId="264"/>
            <ac:spMk id="2" creationId="{00000000-0000-0000-0000-000000000000}"/>
          </ac:spMkLst>
        </pc:spChg>
        <pc:spChg chg="mod">
          <ac:chgData name="Woods, Mrs T (Church Gresley Infants)" userId="75fb71ef-0ef6-4f32-9a2e-360d2ef8fa3c" providerId="ADAL" clId="{CFED848E-BF39-4D0A-838C-DE3D615FBF08}" dt="2026-09-25T08:54:45.760" v="1277" actId="1076"/>
          <ac:spMkLst>
            <pc:docMk/>
            <pc:sldMk cId="955224699" sldId="264"/>
            <ac:spMk id="3" creationId="{00000000-0000-0000-0000-000000000000}"/>
          </ac:spMkLst>
        </pc:spChg>
      </pc:sldChg>
      <pc:sldChg chg="modSp mod">
        <pc:chgData name="Woods, Mrs T (Church Gresley Infants)" userId="75fb71ef-0ef6-4f32-9a2e-360d2ef8fa3c" providerId="ADAL" clId="{CFED848E-BF39-4D0A-838C-DE3D615FBF08}" dt="2026-09-25T08:55:03.365" v="1281" actId="1076"/>
        <pc:sldMkLst>
          <pc:docMk/>
          <pc:sldMk cId="3352944001" sldId="265"/>
        </pc:sldMkLst>
        <pc:spChg chg="mod">
          <ac:chgData name="Woods, Mrs T (Church Gresley Infants)" userId="75fb71ef-0ef6-4f32-9a2e-360d2ef8fa3c" providerId="ADAL" clId="{CFED848E-BF39-4D0A-838C-DE3D615FBF08}" dt="2026-09-25T08:55:03.365" v="1281" actId="1076"/>
          <ac:spMkLst>
            <pc:docMk/>
            <pc:sldMk cId="3352944001" sldId="265"/>
            <ac:spMk id="4" creationId="{0B444423-E0CB-4095-414D-7FC4E99B26A9}"/>
          </ac:spMkLst>
        </pc:spChg>
        <pc:spChg chg="mod">
          <ac:chgData name="Woods, Mrs T (Church Gresley Infants)" userId="75fb71ef-0ef6-4f32-9a2e-360d2ef8fa3c" providerId="ADAL" clId="{CFED848E-BF39-4D0A-838C-DE3D615FBF08}" dt="2026-09-25T08:54:59.142" v="1279" actId="1076"/>
          <ac:spMkLst>
            <pc:docMk/>
            <pc:sldMk cId="3352944001" sldId="265"/>
            <ac:spMk id="6" creationId="{8B302AB2-12C3-4665-090F-E04E05A8C0C7}"/>
          </ac:spMkLst>
        </pc:spChg>
      </pc:sldChg>
      <pc:sldChg chg="addSp modSp mod modAnim">
        <pc:chgData name="Woods, Mrs T (Church Gresley Infants)" userId="75fb71ef-0ef6-4f32-9a2e-360d2ef8fa3c" providerId="ADAL" clId="{CFED848E-BF39-4D0A-838C-DE3D615FBF08}" dt="2026-09-16T13:29:51.542" v="1223" actId="21"/>
        <pc:sldMkLst>
          <pc:docMk/>
          <pc:sldMk cId="679647156" sldId="266"/>
        </pc:sldMkLst>
        <pc:spChg chg="add mod">
          <ac:chgData name="Woods, Mrs T (Church Gresley Infants)" userId="75fb71ef-0ef6-4f32-9a2e-360d2ef8fa3c" providerId="ADAL" clId="{CFED848E-BF39-4D0A-838C-DE3D615FBF08}" dt="2026-09-16T13:29:51.542" v="1223" actId="21"/>
          <ac:spMkLst>
            <pc:docMk/>
            <pc:sldMk cId="679647156" sldId="266"/>
            <ac:spMk id="2" creationId="{CED05944-6199-D9A0-C644-4816FF92FE05}"/>
          </ac:spMkLst>
        </pc:spChg>
      </pc:sldChg>
      <pc:sldChg chg="modSp mod">
        <pc:chgData name="Woods, Mrs T (Church Gresley Infants)" userId="75fb71ef-0ef6-4f32-9a2e-360d2ef8fa3c" providerId="ADAL" clId="{CFED848E-BF39-4D0A-838C-DE3D615FBF08}" dt="2026-09-23T17:11:12.796" v="1257" actId="27636"/>
        <pc:sldMkLst>
          <pc:docMk/>
          <pc:sldMk cId="1470882181" sldId="267"/>
        </pc:sldMkLst>
        <pc:spChg chg="mod">
          <ac:chgData name="Woods, Mrs T (Church Gresley Infants)" userId="75fb71ef-0ef6-4f32-9a2e-360d2ef8fa3c" providerId="ADAL" clId="{CFED848E-BF39-4D0A-838C-DE3D615FBF08}" dt="2026-09-23T17:11:12.796" v="1257" actId="27636"/>
          <ac:spMkLst>
            <pc:docMk/>
            <pc:sldMk cId="1470882181" sldId="267"/>
            <ac:spMk id="4" creationId="{00000000-0000-0000-0000-000000000000}"/>
          </ac:spMkLst>
        </pc:spChg>
      </pc:sldChg>
      <pc:sldChg chg="modSp mod">
        <pc:chgData name="Woods, Mrs T (Church Gresley Infants)" userId="75fb71ef-0ef6-4f32-9a2e-360d2ef8fa3c" providerId="ADAL" clId="{CFED848E-BF39-4D0A-838C-DE3D615FBF08}" dt="2026-09-23T17:11:45.649" v="1271" actId="27636"/>
        <pc:sldMkLst>
          <pc:docMk/>
          <pc:sldMk cId="891028232" sldId="268"/>
        </pc:sldMkLst>
        <pc:spChg chg="mod">
          <ac:chgData name="Woods, Mrs T (Church Gresley Infants)" userId="75fb71ef-0ef6-4f32-9a2e-360d2ef8fa3c" providerId="ADAL" clId="{CFED848E-BF39-4D0A-838C-DE3D615FBF08}" dt="2026-09-23T17:11:45.639" v="1270" actId="27636"/>
          <ac:spMkLst>
            <pc:docMk/>
            <pc:sldMk cId="891028232" sldId="268"/>
            <ac:spMk id="2" creationId="{D6E96235-A3F7-F20A-CBED-298C4A4F79A3}"/>
          </ac:spMkLst>
        </pc:spChg>
        <pc:spChg chg="mod">
          <ac:chgData name="Woods, Mrs T (Church Gresley Infants)" userId="75fb71ef-0ef6-4f32-9a2e-360d2ef8fa3c" providerId="ADAL" clId="{CFED848E-BF39-4D0A-838C-DE3D615FBF08}" dt="2026-09-23T17:11:45.649" v="1271" actId="27636"/>
          <ac:spMkLst>
            <pc:docMk/>
            <pc:sldMk cId="891028232" sldId="268"/>
            <ac:spMk id="3" creationId="{F44B2A58-D005-F996-5F69-458DE2E651A2}"/>
          </ac:spMkLst>
        </pc:spChg>
      </pc:sldChg>
      <pc:sldChg chg="modSp del mod">
        <pc:chgData name="Woods, Mrs T (Church Gresley Infants)" userId="75fb71ef-0ef6-4f32-9a2e-360d2ef8fa3c" providerId="ADAL" clId="{CFED848E-BF39-4D0A-838C-DE3D615FBF08}" dt="2026-09-25T08:54:27.075" v="1273" actId="2696"/>
        <pc:sldMkLst>
          <pc:docMk/>
          <pc:sldMk cId="2639726785" sldId="270"/>
        </pc:sldMkLst>
      </pc:sldChg>
      <pc:sldChg chg="modSp mod ord">
        <pc:chgData name="Woods, Mrs T (Church Gresley Infants)" userId="75fb71ef-0ef6-4f32-9a2e-360d2ef8fa3c" providerId="ADAL" clId="{CFED848E-BF39-4D0A-838C-DE3D615FBF08}" dt="2026-09-23T17:11:45.191" v="1268"/>
        <pc:sldMkLst>
          <pc:docMk/>
          <pc:sldMk cId="1498624156" sldId="271"/>
        </pc:sldMkLst>
        <pc:spChg chg="mod">
          <ac:chgData name="Woods, Mrs T (Church Gresley Infants)" userId="75fb71ef-0ef6-4f32-9a2e-360d2ef8fa3c" providerId="ADAL" clId="{CFED848E-BF39-4D0A-838C-DE3D615FBF08}" dt="2026-09-23T17:11:45.191" v="1268"/>
          <ac:spMkLst>
            <pc:docMk/>
            <pc:sldMk cId="1498624156" sldId="271"/>
            <ac:spMk id="2" creationId="{0273F1CC-CDE6-03C0-B9BB-214B0E18E2CC}"/>
          </ac:spMkLst>
        </pc:spChg>
        <pc:spChg chg="mod">
          <ac:chgData name="Woods, Mrs T (Church Gresley Infants)" userId="75fb71ef-0ef6-4f32-9a2e-360d2ef8fa3c" providerId="ADAL" clId="{CFED848E-BF39-4D0A-838C-DE3D615FBF08}" dt="2026-09-23T17:11:45.191" v="1268"/>
          <ac:spMkLst>
            <pc:docMk/>
            <pc:sldMk cId="1498624156" sldId="271"/>
            <ac:spMk id="3" creationId="{654A012F-6C67-0309-5033-15FF34DA865D}"/>
          </ac:spMkLst>
        </pc:spChg>
      </pc:sldChg>
      <pc:sldChg chg="modSp mod">
        <pc:chgData name="Woods, Mrs T (Church Gresley Infants)" userId="75fb71ef-0ef6-4f32-9a2e-360d2ef8fa3c" providerId="ADAL" clId="{CFED848E-BF39-4D0A-838C-DE3D615FBF08}" dt="2026-09-15T12:17:19.564" v="458" actId="20577"/>
        <pc:sldMkLst>
          <pc:docMk/>
          <pc:sldMk cId="3240704894" sldId="272"/>
        </pc:sldMkLst>
        <pc:spChg chg="mod">
          <ac:chgData name="Woods, Mrs T (Church Gresley Infants)" userId="75fb71ef-0ef6-4f32-9a2e-360d2ef8fa3c" providerId="ADAL" clId="{CFED848E-BF39-4D0A-838C-DE3D615FBF08}" dt="2026-09-15T12:17:19.564" v="458" actId="20577"/>
          <ac:spMkLst>
            <pc:docMk/>
            <pc:sldMk cId="3240704894" sldId="272"/>
            <ac:spMk id="2" creationId="{C432BB1B-00DF-A9A9-1394-6ED1F1BC087B}"/>
          </ac:spMkLst>
        </pc:spChg>
      </pc:sldChg>
      <pc:sldChg chg="addSp modSp new mod">
        <pc:chgData name="Woods, Mrs T (Church Gresley Infants)" userId="75fb71ef-0ef6-4f32-9a2e-360d2ef8fa3c" providerId="ADAL" clId="{CFED848E-BF39-4D0A-838C-DE3D615FBF08}" dt="2026-09-16T09:34:39.804" v="761" actId="20577"/>
        <pc:sldMkLst>
          <pc:docMk/>
          <pc:sldMk cId="1885705474" sldId="273"/>
        </pc:sldMkLst>
        <pc:spChg chg="add mod">
          <ac:chgData name="Woods, Mrs T (Church Gresley Infants)" userId="75fb71ef-0ef6-4f32-9a2e-360d2ef8fa3c" providerId="ADAL" clId="{CFED848E-BF39-4D0A-838C-DE3D615FBF08}" dt="2026-09-16T09:34:39.804" v="761" actId="20577"/>
          <ac:spMkLst>
            <pc:docMk/>
            <pc:sldMk cId="1885705474" sldId="273"/>
            <ac:spMk id="5" creationId="{F669C28D-FBFA-806F-8774-ABAB5DC0968D}"/>
          </ac:spMkLst>
        </pc:spChg>
        <pc:picChg chg="add mod">
          <ac:chgData name="Woods, Mrs T (Church Gresley Infants)" userId="75fb71ef-0ef6-4f32-9a2e-360d2ef8fa3c" providerId="ADAL" clId="{CFED848E-BF39-4D0A-838C-DE3D615FBF08}" dt="2026-09-16T09:32:18.201" v="705" actId="1076"/>
          <ac:picMkLst>
            <pc:docMk/>
            <pc:sldMk cId="1885705474" sldId="273"/>
            <ac:picMk id="3" creationId="{87FA91EF-020C-50A7-9036-193F4D2CBDF2}"/>
          </ac:picMkLst>
        </pc:picChg>
      </pc:sldChg>
      <pc:sldChg chg="addSp modSp new mod">
        <pc:chgData name="Woods, Mrs T (Church Gresley Infants)" userId="75fb71ef-0ef6-4f32-9a2e-360d2ef8fa3c" providerId="ADAL" clId="{CFED848E-BF39-4D0A-838C-DE3D615FBF08}" dt="2026-09-16T09:46:29.186" v="815" actId="1076"/>
        <pc:sldMkLst>
          <pc:docMk/>
          <pc:sldMk cId="3317295733" sldId="274"/>
        </pc:sldMkLst>
        <pc:spChg chg="add mod">
          <ac:chgData name="Woods, Mrs T (Church Gresley Infants)" userId="75fb71ef-0ef6-4f32-9a2e-360d2ef8fa3c" providerId="ADAL" clId="{CFED848E-BF39-4D0A-838C-DE3D615FBF08}" dt="2026-09-16T09:44:57.724" v="808" actId="20577"/>
          <ac:spMkLst>
            <pc:docMk/>
            <pc:sldMk cId="3317295733" sldId="274"/>
            <ac:spMk id="3" creationId="{E2FE3B63-AEB4-6EB7-7A5E-DC0A1A218FDC}"/>
          </ac:spMkLst>
        </pc:spChg>
        <pc:picChg chg="add mod">
          <ac:chgData name="Woods, Mrs T (Church Gresley Infants)" userId="75fb71ef-0ef6-4f32-9a2e-360d2ef8fa3c" providerId="ADAL" clId="{CFED848E-BF39-4D0A-838C-DE3D615FBF08}" dt="2026-09-16T09:46:25.300" v="813" actId="14100"/>
          <ac:picMkLst>
            <pc:docMk/>
            <pc:sldMk cId="3317295733" sldId="274"/>
            <ac:picMk id="5" creationId="{992EC2FC-344D-2D34-409F-E9E2629EC581}"/>
          </ac:picMkLst>
        </pc:picChg>
        <pc:picChg chg="add mod">
          <ac:chgData name="Woods, Mrs T (Church Gresley Infants)" userId="75fb71ef-0ef6-4f32-9a2e-360d2ef8fa3c" providerId="ADAL" clId="{CFED848E-BF39-4D0A-838C-DE3D615FBF08}" dt="2026-09-16T09:46:29.186" v="815" actId="1076"/>
          <ac:picMkLst>
            <pc:docMk/>
            <pc:sldMk cId="3317295733" sldId="274"/>
            <ac:picMk id="7" creationId="{1CCC1F86-2992-6623-132F-BA953B6CE135}"/>
          </ac:picMkLst>
        </pc:picChg>
      </pc:sldChg>
      <pc:sldChg chg="addSp modSp new mod">
        <pc:chgData name="Woods, Mrs T (Church Gresley Infants)" userId="75fb71ef-0ef6-4f32-9a2e-360d2ef8fa3c" providerId="ADAL" clId="{CFED848E-BF39-4D0A-838C-DE3D615FBF08}" dt="2026-09-16T09:53:45.600" v="839" actId="1076"/>
        <pc:sldMkLst>
          <pc:docMk/>
          <pc:sldMk cId="1781126277" sldId="275"/>
        </pc:sldMkLst>
        <pc:spChg chg="add mod">
          <ac:chgData name="Woods, Mrs T (Church Gresley Infants)" userId="75fb71ef-0ef6-4f32-9a2e-360d2ef8fa3c" providerId="ADAL" clId="{CFED848E-BF39-4D0A-838C-DE3D615FBF08}" dt="2026-09-16T09:53:45.600" v="839" actId="1076"/>
          <ac:spMkLst>
            <pc:docMk/>
            <pc:sldMk cId="1781126277" sldId="275"/>
            <ac:spMk id="4" creationId="{B5FD041B-F9BC-8701-358D-2A0D74EFB2E4}"/>
          </ac:spMkLst>
        </pc:spChg>
        <pc:picChg chg="add mod">
          <ac:chgData name="Woods, Mrs T (Church Gresley Infants)" userId="75fb71ef-0ef6-4f32-9a2e-360d2ef8fa3c" providerId="ADAL" clId="{CFED848E-BF39-4D0A-838C-DE3D615FBF08}" dt="2026-09-16T09:53:01.482" v="818" actId="1076"/>
          <ac:picMkLst>
            <pc:docMk/>
            <pc:sldMk cId="1781126277" sldId="275"/>
            <ac:picMk id="3" creationId="{4102CEFC-2F51-A9C5-87F2-61DF0978E047}"/>
          </ac:picMkLst>
        </pc:picChg>
      </pc:sldChg>
      <pc:sldChg chg="addSp modSp new mod">
        <pc:chgData name="Woods, Mrs T (Church Gresley Infants)" userId="75fb71ef-0ef6-4f32-9a2e-360d2ef8fa3c" providerId="ADAL" clId="{CFED848E-BF39-4D0A-838C-DE3D615FBF08}" dt="2026-09-16T09:58:40.115" v="1155" actId="14100"/>
        <pc:sldMkLst>
          <pc:docMk/>
          <pc:sldMk cId="3692540696" sldId="276"/>
        </pc:sldMkLst>
        <pc:spChg chg="add mod">
          <ac:chgData name="Woods, Mrs T (Church Gresley Infants)" userId="75fb71ef-0ef6-4f32-9a2e-360d2ef8fa3c" providerId="ADAL" clId="{CFED848E-BF39-4D0A-838C-DE3D615FBF08}" dt="2026-09-16T09:56:32.499" v="863" actId="122"/>
          <ac:spMkLst>
            <pc:docMk/>
            <pc:sldMk cId="3692540696" sldId="276"/>
            <ac:spMk id="4" creationId="{A01CE84A-70B3-2600-BCA4-396161099435}"/>
          </ac:spMkLst>
        </pc:spChg>
        <pc:spChg chg="add mod">
          <ac:chgData name="Woods, Mrs T (Church Gresley Infants)" userId="75fb71ef-0ef6-4f32-9a2e-360d2ef8fa3c" providerId="ADAL" clId="{CFED848E-BF39-4D0A-838C-DE3D615FBF08}" dt="2026-09-16T09:58:40.115" v="1155" actId="14100"/>
          <ac:spMkLst>
            <pc:docMk/>
            <pc:sldMk cId="3692540696" sldId="276"/>
            <ac:spMk id="5" creationId="{393588B5-B03B-D860-30DB-BC9CAF2D9075}"/>
          </ac:spMkLst>
        </pc:spChg>
        <pc:picChg chg="add mod">
          <ac:chgData name="Woods, Mrs T (Church Gresley Infants)" userId="75fb71ef-0ef6-4f32-9a2e-360d2ef8fa3c" providerId="ADAL" clId="{CFED848E-BF39-4D0A-838C-DE3D615FBF08}" dt="2026-09-16T09:55:31.187" v="845" actId="1076"/>
          <ac:picMkLst>
            <pc:docMk/>
            <pc:sldMk cId="3692540696" sldId="276"/>
            <ac:picMk id="3" creationId="{5ED29D50-6B00-98D7-DDEE-6D7A2879C0FC}"/>
          </ac:picMkLst>
        </pc:picChg>
      </pc:sldChg>
      <pc:sldChg chg="addSp delSp modSp new mod">
        <pc:chgData name="Woods, Mrs T (Church Gresley Infants)" userId="75fb71ef-0ef6-4f32-9a2e-360d2ef8fa3c" providerId="ADAL" clId="{CFED848E-BF39-4D0A-838C-DE3D615FBF08}" dt="2026-09-16T13:30:32.636" v="1241" actId="1076"/>
        <pc:sldMkLst>
          <pc:docMk/>
          <pc:sldMk cId="4212206651" sldId="277"/>
        </pc:sldMkLst>
        <pc:spChg chg="add mod">
          <ac:chgData name="Woods, Mrs T (Church Gresley Infants)" userId="75fb71ef-0ef6-4f32-9a2e-360d2ef8fa3c" providerId="ADAL" clId="{CFED848E-BF39-4D0A-838C-DE3D615FBF08}" dt="2026-09-16T13:30:32.636" v="1241" actId="1076"/>
          <ac:spMkLst>
            <pc:docMk/>
            <pc:sldMk cId="4212206651" sldId="277"/>
            <ac:spMk id="5" creationId="{B4392139-7E97-BE65-4FF5-7490043A223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9/25/2026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9/25/2026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86524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14362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89318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23987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89525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65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82093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596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36582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28144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29123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787250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078597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01390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90106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012586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34473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188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  <p:sldLayoutId id="2147483845" r:id="rId14"/>
    <p:sldLayoutId id="2147483846" r:id="rId15"/>
    <p:sldLayoutId id="2147483847" r:id="rId16"/>
    <p:sldLayoutId id="214748384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Welcome to Reception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Wednesday 16</a:t>
            </a:r>
            <a:r>
              <a:rPr lang="en-US" baseline="30000" dirty="0"/>
              <a:t>th</a:t>
            </a:r>
            <a:r>
              <a:rPr lang="en-US" dirty="0"/>
              <a:t>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3F1CC-CDE6-03C0-B9BB-214B0E18E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Early Days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A012F-6C67-0309-5033-15FF34D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Well done to all the children who have settled well during their first weeks at school.</a:t>
            </a:r>
          </a:p>
          <a:p>
            <a:r>
              <a:rPr lang="en-GB" dirty="0">
                <a:latin typeface="Comic Sans MS" panose="030F0702030302020204" pitchFamily="66" charset="0"/>
              </a:rPr>
              <a:t>Appreciate it is a big step for children and parents/carers. </a:t>
            </a:r>
          </a:p>
          <a:p>
            <a:r>
              <a:rPr lang="en-GB" dirty="0">
                <a:latin typeface="Comic Sans MS" panose="030F0702030302020204" pitchFamily="66" charset="0"/>
              </a:rPr>
              <a:t>Please speak to your child’s class teacher if you have any concerns. </a:t>
            </a:r>
          </a:p>
          <a:p>
            <a:r>
              <a:rPr lang="en-GB" dirty="0">
                <a:latin typeface="Comic Sans MS" panose="030F0702030302020204" pitchFamily="66" charset="0"/>
              </a:rPr>
              <a:t>Please rest assured if your child comes in upset, they soon settle, if not staff will call home. 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624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Teachers and TA’s in Reception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1600200"/>
            <a:ext cx="9372600" cy="4417142"/>
          </a:xfrm>
        </p:spPr>
        <p:txBody>
          <a:bodyPr/>
          <a:lstStyle/>
          <a:p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Outstanding Owls</a:t>
            </a:r>
            <a:r>
              <a:rPr lang="en-GB" dirty="0">
                <a:latin typeface="Comic Sans MS" panose="030F0702030302020204" pitchFamily="66" charset="0"/>
              </a:rPr>
              <a:t>: Teacher: Miss Dixon</a:t>
            </a:r>
          </a:p>
          <a:p>
            <a:r>
              <a:rPr lang="en-GB" dirty="0">
                <a:latin typeface="Comic Sans MS" panose="030F0702030302020204" pitchFamily="66" charset="0"/>
              </a:rPr>
              <a:t>Teaching Assistant: Mrs Duffy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Kind Koalas: </a:t>
            </a:r>
            <a:r>
              <a:rPr lang="en-GB" dirty="0">
                <a:latin typeface="Comic Sans MS" panose="030F0702030302020204" pitchFamily="66" charset="0"/>
              </a:rPr>
              <a:t>Teacher: Mrs </a:t>
            </a:r>
            <a:r>
              <a:rPr lang="en-GB" dirty="0" err="1">
                <a:latin typeface="Comic Sans MS" panose="030F0702030302020204" pitchFamily="66" charset="0"/>
              </a:rPr>
              <a:t>Ridgard</a:t>
            </a:r>
            <a:r>
              <a:rPr lang="en-GB" dirty="0">
                <a:latin typeface="Comic Sans MS" panose="030F0702030302020204" pitchFamily="66" charset="0"/>
              </a:rPr>
              <a:t> (Monday to Thursday) and Mrs Elks (Wednesday am and Friday all day) </a:t>
            </a:r>
          </a:p>
          <a:p>
            <a:r>
              <a:rPr lang="en-GB" dirty="0">
                <a:latin typeface="Comic Sans MS" panose="030F0702030302020204" pitchFamily="66" charset="0"/>
              </a:rPr>
              <a:t>Teaching Assistant: Mrs Fairbairn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Gentle Giraffes</a:t>
            </a:r>
            <a:r>
              <a:rPr lang="en-GB" dirty="0">
                <a:latin typeface="Comic Sans MS" panose="030F0702030302020204" pitchFamily="66" charset="0"/>
              </a:rPr>
              <a:t>: Teachers: Mrs Attenborough </a:t>
            </a:r>
          </a:p>
          <a:p>
            <a:r>
              <a:rPr lang="en-GB" dirty="0">
                <a:latin typeface="Comic Sans MS" panose="030F0702030302020204" pitchFamily="66" charset="0"/>
              </a:rPr>
              <a:t>Teaching Assistant: Mrs Harris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FA91EF-020C-50A7-9036-193F4D2CBD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715" y="739712"/>
            <a:ext cx="3381847" cy="45821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69C28D-FBFA-806F-8774-ABAB5DC0968D}"/>
              </a:ext>
            </a:extLst>
          </p:cNvPr>
          <p:cNvSpPr txBox="1"/>
          <p:nvPr/>
        </p:nvSpPr>
        <p:spPr>
          <a:xfrm>
            <a:off x="4450325" y="739712"/>
            <a:ext cx="609845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>
                <a:latin typeface="Comic Sans MS" panose="030F0702030302020204" pitchFamily="66" charset="0"/>
              </a:rPr>
              <a:t>In reception we give out house points which will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    be awarded for our Core Values.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>
                <a:latin typeface="Comic Sans MS" panose="030F0702030302020204" pitchFamily="66" charset="0"/>
              </a:rPr>
              <a:t>When children receive a house point, they will be told which core value it is for and why.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>
                <a:latin typeface="Comic Sans MS" panose="030F0702030302020204" pitchFamily="66" charset="0"/>
              </a:rPr>
              <a:t>A core values certificate will be awarded each week in Friday assembly.</a:t>
            </a:r>
          </a:p>
        </p:txBody>
      </p:sp>
    </p:spTree>
    <p:extLst>
      <p:ext uri="{BB962C8B-B14F-4D97-AF65-F5344CB8AC3E}">
        <p14:creationId xmlns:p14="http://schemas.microsoft.com/office/powerpoint/2010/main" val="1885705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FE3B63-AEB4-6EB7-7A5E-DC0A1A218FDC}"/>
              </a:ext>
            </a:extLst>
          </p:cNvPr>
          <p:cNvSpPr txBox="1"/>
          <p:nvPr/>
        </p:nvSpPr>
        <p:spPr>
          <a:xfrm>
            <a:off x="615744" y="449935"/>
            <a:ext cx="10814255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b="1" dirty="0">
                <a:latin typeface="Comic Sans MS" panose="030F0702030302020204" pitchFamily="66" charset="0"/>
              </a:rPr>
              <a:t>A reminder on our approach to behaviour…</a:t>
            </a:r>
          </a:p>
          <a:p>
            <a:endParaRPr lang="en-GB" sz="4000" b="1" dirty="0">
              <a:latin typeface="Comic Sans MS" panose="030F0702030302020204" pitchFamily="66" charset="0"/>
            </a:endParaRP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 Rolling system rather than weekly.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 Children move up the rainbow for a good day in school or for extra special work/behaviour/    </a:t>
            </a:r>
          </a:p>
          <a:p>
            <a:r>
              <a:rPr lang="en-GB" dirty="0">
                <a:latin typeface="Comic Sans MS" panose="030F0702030302020204" pitchFamily="66" charset="0"/>
              </a:rPr>
              <a:t>  following the core values.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 Opportunity for more than one sunshine sticker in a week.</a:t>
            </a:r>
          </a:p>
          <a:p>
            <a:r>
              <a:rPr lang="en-GB" dirty="0">
                <a:latin typeface="Comic Sans MS" panose="030F0702030302020204" pitchFamily="66" charset="0"/>
              </a:rPr>
              <a:t>- Consequences directly linked to behaviour.</a:t>
            </a:r>
          </a:p>
          <a:p>
            <a:r>
              <a:rPr lang="en-GB" dirty="0">
                <a:latin typeface="Comic Sans MS" panose="030F0702030302020204" pitchFamily="66" charset="0"/>
              </a:rPr>
              <a:t>- Wellbeing Time on a Friday.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2EC2FC-344D-2D34-409F-E9E2629EC5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3712367"/>
            <a:ext cx="2128683" cy="22606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CC1F86-2992-6623-132F-BA953B6CE1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8485" y="4222324"/>
            <a:ext cx="2267583" cy="135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295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02CEFC-2F51-A9C5-87F2-61DF0978E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21" y="468240"/>
            <a:ext cx="9102117" cy="61574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FD041B-F9BC-8701-358D-2A0D74EFB2E4}"/>
              </a:ext>
            </a:extLst>
          </p:cNvPr>
          <p:cNvSpPr txBox="1"/>
          <p:nvPr/>
        </p:nvSpPr>
        <p:spPr>
          <a:xfrm>
            <a:off x="0" y="232266"/>
            <a:ext cx="26399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School Charter</a:t>
            </a:r>
          </a:p>
        </p:txBody>
      </p:sp>
    </p:spTree>
    <p:extLst>
      <p:ext uri="{BB962C8B-B14F-4D97-AF65-F5344CB8AC3E}">
        <p14:creationId xmlns:p14="http://schemas.microsoft.com/office/powerpoint/2010/main" val="1781126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32BB1B-00DF-A9A9-1394-6ED1F1BC087B}"/>
              </a:ext>
            </a:extLst>
          </p:cNvPr>
          <p:cNvSpPr txBox="1"/>
          <p:nvPr/>
        </p:nvSpPr>
        <p:spPr>
          <a:xfrm>
            <a:off x="1415845" y="958645"/>
            <a:ext cx="924723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Early Years Framework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Staff are busy ‘assessing children on RBA (please see more information on our website ‘RBA 2025’).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In Reception, we use our knowledge of child development, observations and interactions to understand each child's learning journey.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We use Development Matters to guide our teaching and support children as they work towards the Early Learning Goals, which are the expectations for children by the end of Reception.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You will be provided with more information early next year about the importance of ‘Early Learning Goals’.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704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Planning 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8971064" cy="41148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 plan as a team.  </a:t>
            </a:r>
          </a:p>
          <a:p>
            <a:r>
              <a:rPr lang="en-GB" dirty="0">
                <a:latin typeface="Comic Sans MS" panose="030F0702030302020204" pitchFamily="66" charset="0"/>
              </a:rPr>
              <a:t>This term our topic is called ‘Magical Me!’.  This topic is an opportunity for us to get to know your child.</a:t>
            </a:r>
          </a:p>
          <a:p>
            <a:r>
              <a:rPr lang="en-GB" dirty="0">
                <a:latin typeface="Comic Sans MS" panose="030F0702030302020204" pitchFamily="66" charset="0"/>
              </a:rPr>
              <a:t>Each term a topic web can be found on our school website under the heading key information – school curriculum – reception.</a:t>
            </a:r>
          </a:p>
          <a:p>
            <a:r>
              <a:rPr lang="en-GB" dirty="0">
                <a:latin typeface="Comic Sans MS" panose="030F0702030302020204" pitchFamily="66" charset="0"/>
              </a:rPr>
              <a:t>I will also be sending out a termly newsletter to inform parents/carers of other important information.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01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4604" y="430099"/>
            <a:ext cx="4598168" cy="921774"/>
          </a:xfrm>
        </p:spPr>
        <p:txBody>
          <a:bodyPr>
            <a:normAutofit/>
          </a:bodyPr>
          <a:lstStyle/>
          <a:p>
            <a:r>
              <a:rPr lang="en-US" sz="4800" dirty="0"/>
              <a:t>Phonics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24604" y="1351873"/>
            <a:ext cx="7400364" cy="4458992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Phonics is taught daily.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We follow ‘Essential Letters and Sounds’ (ELS), this is a whole school scheme for phonics.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Mrs Woodward and myself will be holding a meeting on </a:t>
            </a:r>
            <a:r>
              <a:rPr lang="en-GB" sz="1800" dirty="0">
                <a:solidFill>
                  <a:srgbClr val="FF0000"/>
                </a:solidFill>
                <a:latin typeface="Comic Sans MS" panose="030F0702030302020204" pitchFamily="66" charset="0"/>
              </a:rPr>
              <a:t>Wednesday 23rd September</a:t>
            </a: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 to explain more about how we teach phonics in school.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Your child will be sent home with a pack of initial sounds which we would like children to use at home to support their phonics knowledge.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Reading diaries will also be sent home for you to record how your child is progressing with their sounds.  We appreciate a short comment.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Alongside the sound cards we will also be sending home ‘common exception words’, ‘I, no, go, to, the, into’.  </a:t>
            </a:r>
          </a:p>
        </p:txBody>
      </p:sp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465" y="238432"/>
            <a:ext cx="6858000" cy="100043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sz="4800" dirty="0">
                <a:latin typeface="Comic Sans MS" panose="030F0702030302020204" pitchFamily="66" charset="0"/>
              </a:rPr>
              <a:t>Reading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4465" y="1368038"/>
            <a:ext cx="10146890" cy="411836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Reading books will be sent home later in the term once we are confident your child is able to have a go at reading a book.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Children will receive a house point when they read at least three times a week. Certificates will be given to children who read every day.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We promote the ‘love of reading’, you will see this reflected in and around our classes.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We promote the ‘love of reading’ by reading a variety of books to the children and emerging them in a variety of topic books.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We ask kindly that you support us with children’s reading by taking the opportunity to read to them on a regular basis.  Bedtime is a great time for this!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We will have weekly library slots.  Days TBC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Local library is a great free resource!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88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D29D50-6B00-98D7-DDEE-6D7A2879C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9820" y="310625"/>
            <a:ext cx="4560203" cy="62367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1CE84A-70B3-2600-BCA4-396161099435}"/>
              </a:ext>
            </a:extLst>
          </p:cNvPr>
          <p:cNvSpPr txBox="1"/>
          <p:nvPr/>
        </p:nvSpPr>
        <p:spPr>
          <a:xfrm>
            <a:off x="811161" y="707923"/>
            <a:ext cx="5058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Handwriting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3588B5-B03B-D860-30DB-BC9CAF2D9075}"/>
              </a:ext>
            </a:extLst>
          </p:cNvPr>
          <p:cNvSpPr txBox="1"/>
          <p:nvPr/>
        </p:nvSpPr>
        <p:spPr>
          <a:xfrm>
            <a:off x="821977" y="1850923"/>
            <a:ext cx="58442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We spend lots of time in reception concentrating on fine motor skills (using tweezers, tracing patterns etc)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Work hard on developing a good pencil grip (tripod grip).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omic Sans MS" panose="030F0702030302020204" pitchFamily="66" charset="0"/>
              </a:rPr>
              <a:t>We follow ‘</a:t>
            </a:r>
            <a:r>
              <a:rPr lang="en-GB" dirty="0" err="1">
                <a:latin typeface="Comic Sans MS" panose="030F0702030302020204" pitchFamily="66" charset="0"/>
              </a:rPr>
              <a:t>letterjoin</a:t>
            </a:r>
            <a:r>
              <a:rPr lang="en-GB" dirty="0">
                <a:latin typeface="Comic Sans MS" panose="030F0702030302020204" pitchFamily="66" charset="0"/>
              </a:rPr>
              <a:t>’ to support children with skills in writing. </a:t>
            </a:r>
          </a:p>
        </p:txBody>
      </p:sp>
    </p:spTree>
    <p:extLst>
      <p:ext uri="{BB962C8B-B14F-4D97-AF65-F5344CB8AC3E}">
        <p14:creationId xmlns:p14="http://schemas.microsoft.com/office/powerpoint/2010/main" val="3692540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2019" y="673509"/>
            <a:ext cx="9372600" cy="1200416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Outdoor Learning in Reception including Forest School</a:t>
            </a:r>
            <a:br>
              <a:rPr lang="en-GB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444423-E0CB-4095-414D-7FC4E99B26A9}"/>
              </a:ext>
            </a:extLst>
          </p:cNvPr>
          <p:cNvSpPr txBox="1"/>
          <p:nvPr/>
        </p:nvSpPr>
        <p:spPr>
          <a:xfrm>
            <a:off x="1431934" y="2274838"/>
            <a:ext cx="897106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Please ensure your child has a suitable coat and footwear every day.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We aim to go out in all weathers!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8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Encourage children to be as independent as possible at putting their coat on and fastening it themselves.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8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800" dirty="0">
                <a:latin typeface="Comic Sans MS" panose="030F0702030302020204" pitchFamily="66" charset="0"/>
              </a:rPr>
              <a:t>If possible, we appreciate if your child can have a pair of wellies in school, allowing them to explore the muddy areas in all weathers.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302AB2-12C3-4665-090F-E04E05A8C0C7}"/>
              </a:ext>
            </a:extLst>
          </p:cNvPr>
          <p:cNvSpPr txBox="1"/>
          <p:nvPr/>
        </p:nvSpPr>
        <p:spPr>
          <a:xfrm>
            <a:off x="1692019" y="4782500"/>
            <a:ext cx="60984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Forest School Sessions:</a:t>
            </a: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Outstanding Owls: Thursday afternoon</a:t>
            </a: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Kind Koalas: Wednesday morning</a:t>
            </a: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Gentle Giraffes: Thursday morning</a:t>
            </a:r>
          </a:p>
        </p:txBody>
      </p:sp>
    </p:spTree>
    <p:extLst>
      <p:ext uri="{BB962C8B-B14F-4D97-AF65-F5344CB8AC3E}">
        <p14:creationId xmlns:p14="http://schemas.microsoft.com/office/powerpoint/2010/main" val="3352944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96235-A3F7-F20A-CBED-298C4A4F7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730045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P.E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4B2A58-D005-F996-5F69-458DE2E651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0011" y="2595716"/>
            <a:ext cx="6400801" cy="2423713"/>
          </a:xfrm>
        </p:spPr>
        <p:txBody>
          <a:bodyPr>
            <a:norm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Outstanding Owls on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Monday Morning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Kind Koalas on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Thursday afternoon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Gentle Giraffes on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Friday morning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Please ensure your child has their P.E kit in school daily and your child does not wear earrings on these days.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10282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A7408-C9D8-B0F7-634C-9C6D5DC14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3812" y="533400"/>
            <a:ext cx="8838329" cy="48006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sz="4800" dirty="0">
                <a:latin typeface="Comic Sans MS" panose="030F0702030302020204" pitchFamily="66" charset="0"/>
              </a:rPr>
              <a:t>Seesaw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use the Seesaw app in school as a form of communicating with children and parents/carers about homework or school messages.  As a school we also use a </a:t>
            </a:r>
            <a:r>
              <a:rPr lang="en-GB" sz="2000" dirty="0" err="1">
                <a:latin typeface="Comic Sans MS" panose="030F0702030302020204" pitchFamily="66" charset="0"/>
              </a:rPr>
              <a:t>SchoolApp</a:t>
            </a:r>
            <a:r>
              <a:rPr lang="en-GB" sz="2000" dirty="0">
                <a:latin typeface="Comic Sans MS" panose="030F0702030302020204" pitchFamily="66" charset="0"/>
              </a:rPr>
              <a:t> – aware regarding class/year group WhatsApp groups please ensure if you are unsure about anything you contact school directly.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will be using Seesaw as a form of a Learning Journey as your child moves through reception. More details will follow soon.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PLEASE DO NOT SHARE IMAGES FROM SEESAW on any other platform. </a:t>
            </a:r>
          </a:p>
          <a:p>
            <a:pPr marL="45720" indent="0">
              <a:buNone/>
            </a:pP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3047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Snacks and Water Bottles</a:t>
            </a: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2839" y="6858000"/>
            <a:ext cx="9011265" cy="823912"/>
          </a:xfrm>
        </p:spPr>
        <p:txBody>
          <a:bodyPr>
            <a:normAutofit fontScale="25000" lnSpcReduction="20000"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Two snack sessions a day: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Morning: milk and fruit is provided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Afternoon: </a:t>
            </a:r>
            <a:r>
              <a:rPr lang="en-GB" sz="1800" dirty="0" err="1">
                <a:latin typeface="Comic Sans MS" panose="030F0702030302020204" pitchFamily="66" charset="0"/>
              </a:rPr>
              <a:t>childrare</a:t>
            </a:r>
            <a:r>
              <a:rPr lang="en-GB" sz="1800" dirty="0">
                <a:latin typeface="Comic Sans MS" panose="030F0702030302020204" pitchFamily="66" charset="0"/>
              </a:rPr>
              <a:t> invited to bring their own fruit into school.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345129"/>
            <a:ext cx="8631852" cy="67829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Water bottles – please ensure your child has a labelled water bottle in school.  No juice please.  We fill water bottles up during the school day.</a:t>
            </a:r>
          </a:p>
          <a:p>
            <a:pPr marL="45720" indent="0" fontAlgn="t">
              <a:buNone/>
            </a:pPr>
            <a:r>
              <a:rPr lang="en-GB" sz="1800" dirty="0">
                <a:latin typeface="Comic Sans MS" panose="030F0702030302020204" pitchFamily="66" charset="0"/>
              </a:rPr>
              <a:t>IMPORTANT: </a:t>
            </a:r>
          </a:p>
          <a:p>
            <a:pPr fontAlgn="t"/>
            <a:r>
              <a:rPr lang="en-GB" sz="1600" dirty="0"/>
              <a:t>Please note that we are not a nut-free school. However, we have children with nut allergies and kindly ask families not to send nuts or nut-containing products into school. Thank you for your support in helping us minimise the risk to children with allergies.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</a:rPr>
              <a:t>• Apples, grapes, cherry tomatoes and large berries: quarter lengthways</a:t>
            </a:r>
            <a:r>
              <a:rPr lang="en-GB" sz="1800" dirty="0">
                <a:latin typeface="Comic Sans MS" panose="030F0702030302020204" pitchFamily="66" charset="0"/>
              </a:rPr>
              <a:t>. </a:t>
            </a:r>
          </a:p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Please be aware there is a nutrition guidance which has been issued to all Early Years Settings from the DfE.  </a:t>
            </a:r>
          </a:p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It is important we work together to ensure children have a well-balanced diet. </a:t>
            </a:r>
          </a:p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 Further information can be found on our school website under ‘Guidance for new starters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55224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4392139-7E97-BE65-4FF5-7490043A2235}"/>
              </a:ext>
            </a:extLst>
          </p:cNvPr>
          <p:cNvSpPr txBox="1"/>
          <p:nvPr/>
        </p:nvSpPr>
        <p:spPr>
          <a:xfrm>
            <a:off x="3366655" y="1969716"/>
            <a:ext cx="60960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2122066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D05944-6199-D9A0-C644-4816FF92FE05}"/>
              </a:ext>
            </a:extLst>
          </p:cNvPr>
          <p:cNvSpPr txBox="1"/>
          <p:nvPr/>
        </p:nvSpPr>
        <p:spPr>
          <a:xfrm>
            <a:off x="2507226" y="1356852"/>
            <a:ext cx="73299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Thank you for attending today. </a:t>
            </a:r>
          </a:p>
          <a:p>
            <a:pPr algn="ctr"/>
            <a:endParaRPr lang="en-GB" sz="48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Mrs Woods and the Reception Team</a:t>
            </a:r>
          </a:p>
        </p:txBody>
      </p:sp>
    </p:spTree>
    <p:extLst>
      <p:ext uri="{BB962C8B-B14F-4D97-AF65-F5344CB8AC3E}">
        <p14:creationId xmlns:p14="http://schemas.microsoft.com/office/powerpoint/2010/main" val="67964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1162</Words>
  <Application>Microsoft Office PowerPoint</Application>
  <PresentationFormat>Widescreen</PresentationFormat>
  <Paragraphs>103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Century Gothic</vt:lpstr>
      <vt:lpstr>Comic Sans MS</vt:lpstr>
      <vt:lpstr>Euphemia</vt:lpstr>
      <vt:lpstr>Wingdings</vt:lpstr>
      <vt:lpstr>Wingdings 3</vt:lpstr>
      <vt:lpstr>Ion</vt:lpstr>
      <vt:lpstr>Welcome to Reception </vt:lpstr>
      <vt:lpstr>Early Days</vt:lpstr>
      <vt:lpstr>Teachers and TA’s in Reception </vt:lpstr>
      <vt:lpstr>PowerPoint Presentation</vt:lpstr>
      <vt:lpstr>PowerPoint Presentation</vt:lpstr>
      <vt:lpstr>PowerPoint Presentation</vt:lpstr>
      <vt:lpstr>PowerPoint Presentation</vt:lpstr>
      <vt:lpstr>Planning </vt:lpstr>
      <vt:lpstr>Phonics</vt:lpstr>
      <vt:lpstr>PowerPoint Presentation</vt:lpstr>
      <vt:lpstr>PowerPoint Presentation</vt:lpstr>
      <vt:lpstr>Outdoor Learning in Reception including Forest School </vt:lpstr>
      <vt:lpstr>P.E</vt:lpstr>
      <vt:lpstr>PowerPoint Presentation</vt:lpstr>
      <vt:lpstr>Snacks and Water Bottles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Woods, Mrs T (Church Gresley Infants)</dc:creator>
  <cp:lastModifiedBy>Woods, Mrs T (Church Gresley Infants)</cp:lastModifiedBy>
  <cp:revision>1</cp:revision>
  <dcterms:created xsi:type="dcterms:W3CDTF">2026-09-14T17:46:39Z</dcterms:created>
  <dcterms:modified xsi:type="dcterms:W3CDTF">2026-09-25T08:55:32Z</dcterms:modified>
</cp:coreProperties>
</file>